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D1455C2-22D1-444C-BAAF-ED072593DE62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848D8D-65B5-452E-AB1A-E369F742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214290"/>
            <a:ext cx="54167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НАЗЫВНЫЕ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ПРЕДЛОЖЕНИЯ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8551" y="3357562"/>
            <a:ext cx="538544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Нет, не пейзаж влечёт меня.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краски жадный взор подметит,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то, что в этих красках светит: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Любовь и радость бытия.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И.Бунин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артины\19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2571768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7902163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Задачи урока: </a:t>
            </a:r>
            <a:endParaRPr lang="ru-RU" sz="3200" dirty="0" smtClean="0"/>
          </a:p>
          <a:p>
            <a:pPr marL="514350" lvl="0" indent="-514350">
              <a:buAutoNum type="arabicPeriod"/>
            </a:pPr>
            <a:r>
              <a:rPr lang="ru-RU" sz="3200" dirty="0" smtClean="0"/>
              <a:t>Закреплять знания об односоставных</a:t>
            </a:r>
          </a:p>
          <a:p>
            <a:pPr marL="514350" lvl="0" indent="-514350"/>
            <a:r>
              <a:rPr lang="ru-RU" sz="3200" dirty="0" smtClean="0"/>
              <a:t>      предложениях</a:t>
            </a:r>
          </a:p>
          <a:p>
            <a:pPr lvl="0"/>
            <a:r>
              <a:rPr lang="ru-RU" sz="3200" dirty="0" smtClean="0"/>
              <a:t>2. Воспитывать культуру речи учащихся;</a:t>
            </a:r>
          </a:p>
          <a:p>
            <a:pPr lvl="0"/>
            <a:r>
              <a:rPr lang="ru-RU" sz="3200" dirty="0" smtClean="0"/>
              <a:t>3. Развивать навыки грамотного письма;</a:t>
            </a:r>
          </a:p>
          <a:p>
            <a:pPr lvl="0"/>
            <a:r>
              <a:rPr lang="ru-RU" sz="3200" dirty="0" smtClean="0"/>
              <a:t>4. Показать значение, сферу  употребления</a:t>
            </a:r>
          </a:p>
          <a:p>
            <a:pPr lvl="0"/>
            <a:r>
              <a:rPr lang="ru-RU" sz="3200" dirty="0" smtClean="0"/>
              <a:t>     назывных предложений; </a:t>
            </a:r>
          </a:p>
          <a:p>
            <a:pPr lvl="0"/>
            <a:r>
              <a:rPr lang="ru-RU" sz="3200" dirty="0" smtClean="0"/>
              <a:t>5. Формировать умения отличать назывные</a:t>
            </a:r>
          </a:p>
          <a:p>
            <a:pPr lvl="0"/>
            <a:r>
              <a:rPr lang="ru-RU" sz="3200" dirty="0" smtClean="0"/>
              <a:t>     предложения от  односоставных </a:t>
            </a:r>
          </a:p>
          <a:p>
            <a:pPr lvl="0"/>
            <a:r>
              <a:rPr lang="ru-RU" sz="3200" dirty="0" smtClean="0"/>
              <a:t>     предложений  с главным членом </a:t>
            </a:r>
          </a:p>
          <a:p>
            <a:pPr lvl="0"/>
            <a:r>
              <a:rPr lang="ru-RU" sz="3200" dirty="0" smtClean="0"/>
              <a:t>     сказуемым.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575920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Месяц задумчивый, полночь глубокая...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Хутор в степи одинок...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Дремлет  в  молчанье равнина широкая,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Тепел ночной ветерок.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57356" y="4786322"/>
            <a:ext cx="708745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цветы, и шмели, и трава, и колосья,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лазурь, и полуденный зной...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Срок настанет - Господь сына блудного спросит: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"Был ли счастлив ты в жизни земной?"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E:\КАРТИНКИ\KGNRQCA0WXN9NCAXDI9IJCA37ERYECA0IT2OXCAPX970ICA8D58CUCABSN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28736"/>
            <a:ext cx="3793168" cy="2857520"/>
          </a:xfrm>
          <a:prstGeom prst="rect">
            <a:avLst/>
          </a:prstGeom>
          <a:noFill/>
        </p:spPr>
      </p:pic>
      <p:pic>
        <p:nvPicPr>
          <p:cNvPr id="1027" name="Picture 3" descr="E:\КАРТИНКИ\Y4ZL6CA1W9D16CAA6WLA8CAKK6PJ7CAIPL7PICASHBWSOCA800QWNCAB9ZR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71678"/>
            <a:ext cx="3643338" cy="27236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357298"/>
            <a:ext cx="856240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назывном предложении утверждается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наличие, существование предметов,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явлений; главный член предложения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выражен существительным в Им.п.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(количественно-именным сочетанием,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местоимением). Например: </a:t>
            </a:r>
          </a:p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Июль. Палящее солнце. </a:t>
            </a:r>
          </a:p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пыльных куста у дороги. Она!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14290"/>
            <a:ext cx="8336321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НАЗЫВНЫЕ ПРЕДЛОЖЕНИЯ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Picture\26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0"/>
            <a:ext cx="4393437" cy="2928958"/>
          </a:xfrm>
          <a:prstGeom prst="rect">
            <a:avLst/>
          </a:prstGeom>
          <a:noFill/>
        </p:spPr>
      </p:pic>
      <p:pic>
        <p:nvPicPr>
          <p:cNvPr id="2052" name="Picture 4" descr="E:\Picture\167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947448"/>
            <a:ext cx="4500594" cy="3521606"/>
          </a:xfrm>
          <a:prstGeom prst="rect">
            <a:avLst/>
          </a:prstGeom>
          <a:noFill/>
        </p:spPr>
      </p:pic>
      <p:pic>
        <p:nvPicPr>
          <p:cNvPr id="2053" name="Picture 5" descr="E:\Picture\MF03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86124"/>
            <a:ext cx="4445002" cy="33337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000108"/>
            <a:ext cx="8737457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b="1" dirty="0" smtClean="0"/>
              <a:t>Игра «Найди четвёртое лишнее»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собрат;            б) солист;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содружество;  г) сотрудничество.</a:t>
            </a:r>
          </a:p>
          <a:p>
            <a:endParaRPr lang="ru-RU" sz="44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тир;           б) протирать; </a:t>
            </a:r>
          </a:p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в) тереть;     г) тёрка.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7902163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Задачи урока: </a:t>
            </a:r>
            <a:endParaRPr lang="ru-RU" sz="3200" dirty="0" smtClean="0"/>
          </a:p>
          <a:p>
            <a:pPr marL="514350" lvl="0" indent="-514350">
              <a:buAutoNum type="arabicPeriod"/>
            </a:pPr>
            <a:r>
              <a:rPr lang="ru-RU" sz="3200" dirty="0" smtClean="0"/>
              <a:t>Закреплять знания об односоставных</a:t>
            </a:r>
          </a:p>
          <a:p>
            <a:pPr marL="514350" lvl="0" indent="-514350"/>
            <a:r>
              <a:rPr lang="ru-RU" sz="3200" dirty="0" smtClean="0"/>
              <a:t>      предложениях</a:t>
            </a:r>
          </a:p>
          <a:p>
            <a:pPr lvl="0"/>
            <a:r>
              <a:rPr lang="ru-RU" sz="3200" dirty="0" smtClean="0"/>
              <a:t>2. Воспитывать культуру речи учащихся;</a:t>
            </a:r>
          </a:p>
          <a:p>
            <a:pPr lvl="0"/>
            <a:r>
              <a:rPr lang="ru-RU" sz="3200" dirty="0" smtClean="0"/>
              <a:t>3. Развивать навыки грамотного письма;</a:t>
            </a:r>
          </a:p>
          <a:p>
            <a:pPr lvl="0"/>
            <a:r>
              <a:rPr lang="ru-RU" sz="3200" dirty="0" smtClean="0"/>
              <a:t>4. Показать значение, сферу  употребления</a:t>
            </a:r>
          </a:p>
          <a:p>
            <a:pPr lvl="0"/>
            <a:r>
              <a:rPr lang="ru-RU" sz="3200" dirty="0" smtClean="0"/>
              <a:t>     назывных предложений; </a:t>
            </a:r>
          </a:p>
          <a:p>
            <a:pPr lvl="0"/>
            <a:r>
              <a:rPr lang="ru-RU" sz="3200" dirty="0" smtClean="0"/>
              <a:t>5. Формировать умения отличать назывные</a:t>
            </a:r>
          </a:p>
          <a:p>
            <a:pPr lvl="0"/>
            <a:r>
              <a:rPr lang="ru-RU" sz="3200" dirty="0" smtClean="0"/>
              <a:t>     предложения от  односоставных </a:t>
            </a:r>
          </a:p>
          <a:p>
            <a:pPr lvl="0"/>
            <a:r>
              <a:rPr lang="ru-RU" sz="3200" dirty="0" smtClean="0"/>
              <a:t>     предложений  с главным членом </a:t>
            </a:r>
          </a:p>
          <a:p>
            <a:pPr lvl="0"/>
            <a:r>
              <a:rPr lang="ru-RU" sz="3200" dirty="0" smtClean="0"/>
              <a:t>     сказуемым.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</TotalTime>
  <Words>274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2007-11-29T17:00:20Z</dcterms:created>
  <dcterms:modified xsi:type="dcterms:W3CDTF">2007-12-13T08:40:30Z</dcterms:modified>
</cp:coreProperties>
</file>